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7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7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528" y="24384"/>
            <a:ext cx="8398168" cy="2816352"/>
          </a:xfrm>
          <a:prstGeom prst="rect">
            <a:avLst/>
          </a:prstGeom>
        </p:spPr>
        <p:txBody>
          <a:bodyPr anchor="b"/>
          <a:lstStyle>
            <a:lvl1pPr algn="l">
              <a:defRPr sz="6000" b="1" i="1">
                <a:solidFill>
                  <a:schemeClr val="tx2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4528" y="3301382"/>
            <a:ext cx="4793576" cy="27188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500" b="1" i="1">
                <a:solidFill>
                  <a:schemeClr val="tx2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pic>
        <p:nvPicPr>
          <p:cNvPr id="5" name="Picture 4" descr="A green sign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8ED1B0B3-F006-AE4A-AFC9-F96612F73D1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441" y="4691270"/>
            <a:ext cx="4063998" cy="16255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A4154BF-DAF4-B842-8700-3EC6A9441EB8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3061252"/>
            <a:ext cx="8812696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5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29B1059-4489-4A42-BD02-2968B1F707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528" y="633986"/>
            <a:ext cx="11362944" cy="2816352"/>
          </a:xfrm>
          <a:prstGeom prst="rect">
            <a:avLst/>
          </a:prstGeom>
        </p:spPr>
        <p:txBody>
          <a:bodyPr anchor="b"/>
          <a:lstStyle>
            <a:lvl1pPr algn="l">
              <a:defRPr sz="6000" b="1" i="1">
                <a:solidFill>
                  <a:schemeClr val="accent2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DIVIDER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E2DABBA-4E00-8C48-B901-669841A7176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14528" y="3910984"/>
            <a:ext cx="6860915" cy="27188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500" b="1" i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divider subtitle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A39995-E220-4944-A481-AB9FFB45A79B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3670854"/>
            <a:ext cx="11777472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green sign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3583215C-88C0-BB4D-B0F9-1BE4792E09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474" y="4876801"/>
            <a:ext cx="4063998" cy="16255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602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56FCCF2-ADD9-4B42-BFEA-3A483E30394F}"/>
              </a:ext>
            </a:extLst>
          </p:cNvPr>
          <p:cNvGrpSpPr/>
          <p:nvPr userDrawn="1"/>
        </p:nvGrpSpPr>
        <p:grpSpPr>
          <a:xfrm>
            <a:off x="0" y="286213"/>
            <a:ext cx="9097701" cy="861392"/>
            <a:chOff x="0" y="286213"/>
            <a:chExt cx="9097701" cy="861392"/>
          </a:xfrm>
        </p:grpSpPr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834B6168-9B82-614D-814E-0A8684D8400C}"/>
                </a:ext>
              </a:extLst>
            </p:cNvPr>
            <p:cNvSpPr/>
            <p:nvPr userDrawn="1"/>
          </p:nvSpPr>
          <p:spPr>
            <a:xfrm>
              <a:off x="0" y="286213"/>
              <a:ext cx="9097701" cy="861392"/>
            </a:xfrm>
            <a:prstGeom prst="parallelogram">
              <a:avLst>
                <a:gd name="adj" fmla="val 170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3D229EF6-C2A5-DC40-88DE-D1BAE5E806EB}"/>
                </a:ext>
              </a:extLst>
            </p:cNvPr>
            <p:cNvSpPr/>
            <p:nvPr userDrawn="1"/>
          </p:nvSpPr>
          <p:spPr>
            <a:xfrm>
              <a:off x="0" y="286213"/>
              <a:ext cx="393539" cy="861392"/>
            </a:xfrm>
            <a:prstGeom prst="parallelogram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4AE04573-8D5F-A449-8161-FBE19FCA73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772" y="431159"/>
            <a:ext cx="3187700" cy="5715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A282428D-D843-D144-9FBC-BC976B23FB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8528" y="286213"/>
            <a:ext cx="8442485" cy="861392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80000"/>
              </a:lnSpc>
              <a:defRPr sz="3000" b="1" i="1">
                <a:solidFill>
                  <a:schemeClr val="tx1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FC5B010-1E4F-8942-BD6D-67D9D8BB0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8125" y="1481559"/>
            <a:ext cx="10260013" cy="4815069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800"/>
              </a:spcBef>
              <a:buClr>
                <a:schemeClr val="accent2"/>
              </a:buClr>
              <a:buFont typeface="Wingdings" pitchFamily="2" charset="2"/>
              <a:buChar char="§"/>
              <a:defRPr sz="1800"/>
            </a:lvl1pPr>
            <a:lvl2pPr marL="457200" indent="-228600">
              <a:spcBef>
                <a:spcPts val="800"/>
              </a:spcBef>
              <a:buClr>
                <a:schemeClr val="accent2"/>
              </a:buClr>
              <a:buFont typeface="Wingdings" pitchFamily="2" charset="2"/>
              <a:buChar char="§"/>
              <a:defRPr sz="1800"/>
            </a:lvl2pPr>
            <a:lvl3pPr marL="685800" indent="-228600">
              <a:spcBef>
                <a:spcPts val="800"/>
              </a:spcBef>
              <a:buClr>
                <a:schemeClr val="accent2"/>
              </a:buClr>
              <a:buFont typeface="Wingdings" pitchFamily="2" charset="2"/>
              <a:buChar char="§"/>
              <a:defRPr sz="1800"/>
            </a:lvl3pPr>
            <a:lvl4pPr marL="914400" indent="-228600">
              <a:spcBef>
                <a:spcPts val="800"/>
              </a:spcBef>
              <a:buClr>
                <a:schemeClr val="accent2"/>
              </a:buClr>
              <a:buFont typeface="Wingdings" pitchFamily="2" charset="2"/>
              <a:buChar char="§"/>
              <a:defRPr sz="1800"/>
            </a:lvl4pPr>
            <a:lvl5pPr marL="1143000" indent="-228600">
              <a:spcBef>
                <a:spcPts val="800"/>
              </a:spcBef>
              <a:buClr>
                <a:schemeClr val="accent2"/>
              </a:buClr>
              <a:buFont typeface="Wingdings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937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een sign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3583215C-88C0-BB4D-B0F9-1BE4792E09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941" y="5540188"/>
            <a:ext cx="2405530" cy="9622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640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29B1059-4489-4A42-BD02-2968B1F707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528" y="633986"/>
            <a:ext cx="11362944" cy="2816352"/>
          </a:xfrm>
          <a:prstGeom prst="rect">
            <a:avLst/>
          </a:prstGeom>
        </p:spPr>
        <p:txBody>
          <a:bodyPr anchor="b"/>
          <a:lstStyle>
            <a:lvl1pPr algn="l">
              <a:defRPr sz="6000" b="1" i="1">
                <a:solidFill>
                  <a:schemeClr val="tx2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DIVIDER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E2DABBA-4E00-8C48-B901-669841A7176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14528" y="3910984"/>
            <a:ext cx="6860915" cy="27188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500" b="1" i="1">
                <a:solidFill>
                  <a:schemeClr val="accent3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divider subtitle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A39995-E220-4944-A481-AB9FFB45A79B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3670854"/>
            <a:ext cx="11777472" cy="0"/>
          </a:xfrm>
          <a:prstGeom prst="line">
            <a:avLst/>
          </a:prstGeom>
          <a:ln w="12700"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green sign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3583215C-88C0-BB4D-B0F9-1BE4792E09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474" y="4876801"/>
            <a:ext cx="4063998" cy="16255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972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56FCCF2-ADD9-4B42-BFEA-3A483E30394F}"/>
              </a:ext>
            </a:extLst>
          </p:cNvPr>
          <p:cNvGrpSpPr/>
          <p:nvPr userDrawn="1"/>
        </p:nvGrpSpPr>
        <p:grpSpPr>
          <a:xfrm>
            <a:off x="0" y="286213"/>
            <a:ext cx="9097701" cy="861392"/>
            <a:chOff x="0" y="286213"/>
            <a:chExt cx="9097701" cy="861392"/>
          </a:xfrm>
          <a:solidFill>
            <a:schemeClr val="accent3"/>
          </a:solidFill>
        </p:grpSpPr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834B6168-9B82-614D-814E-0A8684D8400C}"/>
                </a:ext>
              </a:extLst>
            </p:cNvPr>
            <p:cNvSpPr/>
            <p:nvPr userDrawn="1"/>
          </p:nvSpPr>
          <p:spPr>
            <a:xfrm>
              <a:off x="0" y="286213"/>
              <a:ext cx="9097701" cy="861392"/>
            </a:xfrm>
            <a:prstGeom prst="parallelogram">
              <a:avLst>
                <a:gd name="adj" fmla="val 1701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3D229EF6-C2A5-DC40-88DE-D1BAE5E806EB}"/>
                </a:ext>
              </a:extLst>
            </p:cNvPr>
            <p:cNvSpPr/>
            <p:nvPr userDrawn="1"/>
          </p:nvSpPr>
          <p:spPr>
            <a:xfrm>
              <a:off x="0" y="286213"/>
              <a:ext cx="393539" cy="861392"/>
            </a:xfrm>
            <a:prstGeom prst="parallelogram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4AE04573-8D5F-A449-8161-FBE19FCA73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772" y="431159"/>
            <a:ext cx="3187700" cy="5715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A282428D-D843-D144-9FBC-BC976B23FB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8528" y="286213"/>
            <a:ext cx="8442485" cy="861392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80000"/>
              </a:lnSpc>
              <a:defRPr sz="3000" b="1" i="1">
                <a:solidFill>
                  <a:schemeClr val="tx1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FC5B010-1E4F-8942-BD6D-67D9D8BB0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8125" y="1481559"/>
            <a:ext cx="10260013" cy="4815069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800"/>
              </a:spcBef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457200" indent="-228600">
              <a:spcBef>
                <a:spcPts val="800"/>
              </a:spcBef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685800" indent="-228600">
              <a:spcBef>
                <a:spcPts val="800"/>
              </a:spcBef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914400" indent="-228600">
              <a:spcBef>
                <a:spcPts val="800"/>
              </a:spcBef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1143000" indent="-228600">
              <a:spcBef>
                <a:spcPts val="800"/>
              </a:spcBef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388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een sign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3583215C-88C0-BB4D-B0F9-1BE4792E09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941" y="5540188"/>
            <a:ext cx="2405530" cy="9622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7125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844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60" r:id="rId4"/>
    <p:sldLayoutId id="2147483659" r:id="rId5"/>
    <p:sldLayoutId id="2147483658" r:id="rId6"/>
    <p:sldLayoutId id="214748366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133CF55-BAA3-C644-8230-B4C504136AA6}"/>
              </a:ext>
            </a:extLst>
          </p:cNvPr>
          <p:cNvCxnSpPr>
            <a:cxnSpLocks/>
          </p:cNvCxnSpPr>
          <p:nvPr/>
        </p:nvCxnSpPr>
        <p:spPr>
          <a:xfrm>
            <a:off x="0" y="3026664"/>
            <a:ext cx="683971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23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3A6C8-C218-4440-A679-4BD07E9D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889" y="2146852"/>
            <a:ext cx="7702694" cy="105839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841CE-72B1-364D-B48B-4E1B2795D84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41376" y="1267968"/>
            <a:ext cx="8524328" cy="51572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4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9576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003B71"/>
      </a:dk1>
      <a:lt1>
        <a:srgbClr val="FFFFFF"/>
      </a:lt1>
      <a:dk2>
        <a:srgbClr val="022445"/>
      </a:dk2>
      <a:lt2>
        <a:srgbClr val="E1F3CD"/>
      </a:lt2>
      <a:accent1>
        <a:srgbClr val="323231"/>
      </a:accent1>
      <a:accent2>
        <a:srgbClr val="BFD730"/>
      </a:accent2>
      <a:accent3>
        <a:srgbClr val="00B6BE"/>
      </a:accent3>
      <a:accent4>
        <a:srgbClr val="04583E"/>
      </a:accent4>
      <a:accent5>
        <a:srgbClr val="B0F9DB"/>
      </a:accent5>
      <a:accent6>
        <a:srgbClr val="EE2CA1"/>
      </a:accent6>
      <a:hlink>
        <a:srgbClr val="003B71"/>
      </a:hlink>
      <a:folHlink>
        <a:srgbClr val="95BC6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Brown</dc:creator>
  <cp:lastModifiedBy>Leann Ritter</cp:lastModifiedBy>
  <cp:revision>11</cp:revision>
  <dcterms:created xsi:type="dcterms:W3CDTF">2017-04-13T18:15:22Z</dcterms:created>
  <dcterms:modified xsi:type="dcterms:W3CDTF">2021-03-16T19:03:47Z</dcterms:modified>
</cp:coreProperties>
</file>