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90" d="100"/>
          <a:sy n="9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B042-336E-ECA4-6EC6-81BB19909E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416" y="358347"/>
            <a:ext cx="8056606" cy="21871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Georgia" panose="02040502050405020303" pitchFamily="18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B4869-A81A-DE1C-6761-AC3F5F91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2730843"/>
            <a:ext cx="8056606" cy="1400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logo for a conference&#10;&#10;Description automatically generated">
            <a:extLst>
              <a:ext uri="{FF2B5EF4-FFF2-40B4-BE49-F238E27FC236}">
                <a16:creationId xmlns:a16="http://schemas.microsoft.com/office/drawing/2014/main" id="{CBBEA631-5B75-386F-C666-4BAE4C7D5B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4062" y="269790"/>
            <a:ext cx="3432522" cy="36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1" y="457200"/>
            <a:ext cx="9877442" cy="803189"/>
          </a:xfrm>
          <a:prstGeom prst="rect">
            <a:avLst/>
          </a:prstGeom>
        </p:spPr>
        <p:txBody>
          <a:bodyPr lIns="91440" anchor="ctr"/>
          <a:lstStyle>
            <a:lvl1pPr>
              <a:defRPr sz="2500" b="0" i="0">
                <a:solidFill>
                  <a:schemeClr val="bg1"/>
                </a:solidFill>
                <a:latin typeface="Georgia" panose="02040502050405020303" pitchFamily="18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1605562"/>
            <a:ext cx="11397049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2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86FF9959-F34F-0EE7-3641-7A6168DDB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422" y="112027"/>
            <a:ext cx="1684637" cy="17799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930" y="6224158"/>
            <a:ext cx="799070" cy="365125"/>
          </a:xfrm>
          <a:prstGeom prst="rect">
            <a:avLst/>
          </a:prstGeom>
        </p:spPr>
        <p:txBody>
          <a:bodyPr/>
          <a:lstStyle/>
          <a:p>
            <a:fld id="{F8002753-1097-A84B-9505-5CFB91639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7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8AC6726F-6A6A-F8E4-4674-9FD3C61680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422" y="112027"/>
            <a:ext cx="1684637" cy="17799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7B6A6D-6244-773F-C583-2E6972AA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1" y="457200"/>
            <a:ext cx="9877442" cy="803189"/>
          </a:xfrm>
          <a:prstGeom prst="rect">
            <a:avLst/>
          </a:prstGeom>
        </p:spPr>
        <p:txBody>
          <a:bodyPr lIns="91440" anchor="ctr"/>
          <a:lstStyle>
            <a:lvl1pPr>
              <a:defRPr sz="2500" b="0" i="0">
                <a:solidFill>
                  <a:schemeClr val="tx2"/>
                </a:solidFill>
                <a:latin typeface="Georgia" panose="02040502050405020303" pitchFamily="18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EF6BEA-7BFB-0239-3950-9E9D883C2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1605562"/>
            <a:ext cx="11397049" cy="4571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2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E95192-A068-E358-33AD-9EDB705C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930" y="6224158"/>
            <a:ext cx="79907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conference&#10;&#10;Description automatically generated">
            <a:extLst>
              <a:ext uri="{FF2B5EF4-FFF2-40B4-BE49-F238E27FC236}">
                <a16:creationId xmlns:a16="http://schemas.microsoft.com/office/drawing/2014/main" id="{65EA2B1B-10BC-DBEE-0EF9-6E2959830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422" y="112027"/>
            <a:ext cx="1684637" cy="177999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7992CA-A97D-791C-D0EB-B7112CA8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930" y="6224158"/>
            <a:ext cx="799070" cy="365125"/>
          </a:xfrm>
          <a:prstGeom prst="rect">
            <a:avLst/>
          </a:prstGeom>
        </p:spPr>
        <p:txBody>
          <a:bodyPr/>
          <a:lstStyle/>
          <a:p>
            <a:fld id="{F8002753-1097-A84B-9505-5CFB9163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conference&#10;&#10;Description automatically generated">
            <a:extLst>
              <a:ext uri="{FF2B5EF4-FFF2-40B4-BE49-F238E27FC236}">
                <a16:creationId xmlns:a16="http://schemas.microsoft.com/office/drawing/2014/main" id="{C54C8937-9C68-2441-5466-63276D440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422" y="112027"/>
            <a:ext cx="1684637" cy="177999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B6B696-7C9B-4DAA-6659-770FD9F9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2930" y="6224158"/>
            <a:ext cx="79907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002753-1097-A84B-9505-5CFB91639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6B7B-3BE4-96A7-350F-EA5D46928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FE68-11FC-41FE-8BAD-AB900AE2B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9D02-D45C-CC54-BDB2-99E0C4B5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AE6D-3D88-BE9C-298E-096F5395F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1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AO Denver 2024">
      <a:dk1>
        <a:srgbClr val="062040"/>
      </a:dk1>
      <a:lt1>
        <a:srgbClr val="FFFBEC"/>
      </a:lt1>
      <a:dk2>
        <a:srgbClr val="3C4646"/>
      </a:dk2>
      <a:lt2>
        <a:srgbClr val="DBD6C1"/>
      </a:lt2>
      <a:accent1>
        <a:srgbClr val="679A5C"/>
      </a:accent1>
      <a:accent2>
        <a:srgbClr val="3FA7BA"/>
      </a:accent2>
      <a:accent3>
        <a:srgbClr val="E5A23C"/>
      </a:accent3>
      <a:accent4>
        <a:srgbClr val="DE8360"/>
      </a:accent4>
      <a:accent5>
        <a:srgbClr val="D96C61"/>
      </a:accent5>
      <a:accent6>
        <a:srgbClr val="617170"/>
      </a:accent6>
      <a:hlink>
        <a:srgbClr val="679A5C"/>
      </a:hlink>
      <a:folHlink>
        <a:srgbClr val="3FA7B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O-Denver-2024_PPT-Template" id="{E7D88AAE-535C-1049-9EA2-72830E9B7032}" vid="{167EBCE6-EC3F-8E44-B91F-E3810235C6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IAAO-Denver-2024_PPT-Template</Template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Brown</dc:creator>
  <cp:lastModifiedBy>Tammy Brown</cp:lastModifiedBy>
  <cp:revision>1</cp:revision>
  <dcterms:created xsi:type="dcterms:W3CDTF">2024-05-06T18:43:57Z</dcterms:created>
  <dcterms:modified xsi:type="dcterms:W3CDTF">2024-05-06T18:45:35Z</dcterms:modified>
</cp:coreProperties>
</file>